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8" r:id="rId18"/>
    <p:sldMasterId id="2147484058" r:id="rId19"/>
  </p:sldMasterIdLst>
  <p:notesMasterIdLst>
    <p:notesMasterId r:id="rId46"/>
  </p:notesMasterIdLst>
  <p:handoutMasterIdLst>
    <p:handoutMasterId r:id="rId47"/>
  </p:handoutMasterIdLst>
  <p:sldIdLst>
    <p:sldId id="3635" r:id="rId20"/>
    <p:sldId id="631" r:id="rId21"/>
    <p:sldId id="562" r:id="rId22"/>
    <p:sldId id="574" r:id="rId23"/>
    <p:sldId id="398" r:id="rId24"/>
    <p:sldId id="352" r:id="rId25"/>
    <p:sldId id="306" r:id="rId26"/>
    <p:sldId id="3636" r:id="rId27"/>
    <p:sldId id="3632" r:id="rId28"/>
    <p:sldId id="598" r:id="rId29"/>
    <p:sldId id="604" r:id="rId30"/>
    <p:sldId id="605" r:id="rId31"/>
    <p:sldId id="606" r:id="rId32"/>
    <p:sldId id="601" r:id="rId33"/>
    <p:sldId id="602" r:id="rId34"/>
    <p:sldId id="603" r:id="rId35"/>
    <p:sldId id="3639" r:id="rId36"/>
    <p:sldId id="3621" r:id="rId37"/>
    <p:sldId id="3638" r:id="rId38"/>
    <p:sldId id="3622" r:id="rId39"/>
    <p:sldId id="3637" r:id="rId40"/>
    <p:sldId id="3624" r:id="rId41"/>
    <p:sldId id="2123258974" r:id="rId42"/>
    <p:sldId id="2123258975" r:id="rId43"/>
    <p:sldId id="500" r:id="rId44"/>
    <p:sldId id="36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635"/>
            <p14:sldId id="631"/>
            <p14:sldId id="562"/>
            <p14:sldId id="574"/>
            <p14:sldId id="398"/>
            <p14:sldId id="352"/>
            <p14:sldId id="306"/>
            <p14:sldId id="3636"/>
            <p14:sldId id="3632"/>
            <p14:sldId id="598"/>
            <p14:sldId id="604"/>
            <p14:sldId id="605"/>
            <p14:sldId id="606"/>
            <p14:sldId id="601"/>
            <p14:sldId id="602"/>
            <p14:sldId id="603"/>
            <p14:sldId id="3639"/>
            <p14:sldId id="3621"/>
            <p14:sldId id="3638"/>
            <p14:sldId id="3622"/>
            <p14:sldId id="3637"/>
            <p14:sldId id="3624"/>
            <p14:sldId id="2123258974"/>
            <p14:sldId id="2123258975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62C64-376D-42B8-801D-E6CCFD1471C9}" v="740" dt="2021-07-21T01:57:36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2" autoAdjust="0"/>
    <p:restoredTop sz="75968" autoAdjust="0"/>
  </p:normalViewPr>
  <p:slideViewPr>
    <p:cSldViewPr snapToGrid="0">
      <p:cViewPr varScale="1">
        <p:scale>
          <a:sx n="103" d="100"/>
          <a:sy n="103" d="100"/>
        </p:scale>
        <p:origin x="9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395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it’s an in-person event.  </a:t>
            </a:r>
          </a:p>
          <a:p>
            <a:endParaRPr lang="en-US" dirty="0"/>
          </a:p>
          <a:p>
            <a:r>
              <a:rPr lang="en-US" dirty="0"/>
              <a:t>If it is a virtual event, the attendees should already BE in the team during the kickoff!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it’s an in-person event.  </a:t>
            </a:r>
          </a:p>
          <a:p>
            <a:endParaRPr lang="en-US" dirty="0"/>
          </a:p>
          <a:p>
            <a:r>
              <a:rPr lang="en-US" dirty="0"/>
              <a:t>If it’s a virtual event, squads will be determined at the end of the kick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8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7/20/2021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26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24.xml"/><Relationship Id="rId33" Type="http://schemas.openxmlformats.org/officeDocument/2006/relationships/theme" Target="../theme/theme15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28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6.xml"/><Relationship Id="rId30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0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875" y="3605646"/>
            <a:ext cx="10407677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&lt;Insert Hack Name Here&gt;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3387777" y="2512573"/>
            <a:ext cx="5156615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&lt;insert hack dates here&gt;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A56A81-301A-4BE1-AB67-85FD31297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 b="23748"/>
          <a:stretch/>
        </p:blipFill>
        <p:spPr>
          <a:xfrm>
            <a:off x="1629054" y="322729"/>
            <a:ext cx="8586780" cy="22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040D6C59-5889-CD45-B696-53230B3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2B16D-3B9D-4D30-878F-3F466DA01B10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8FFEFDAF-76C3-3F4A-9721-B382573D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D2324-71A4-47DE-BA91-488284B46E4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DD3C749A-421E-504E-875C-1E777EED5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68DF1-EB0E-4F44-AB5C-6A42B58A914C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52415AEF-E287-6442-A6FE-066F25A20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5D329-73EB-4FFC-AFD3-409F5060FE9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F48FC03-DD04-EA46-AB8E-7922F294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5BFA2-4139-4DCF-8B08-B48175CC1B63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315FB94A-24C0-594C-BF26-9F635165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74C28-EE80-4E69-AE28-F93C3B1C9F0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ign in the dark&#10;&#10;Description automatically generated">
            <a:extLst>
              <a:ext uri="{FF2B5EF4-FFF2-40B4-BE49-F238E27FC236}">
                <a16:creationId xmlns:a16="http://schemas.microsoft.com/office/drawing/2014/main" id="{A62C695B-E411-3447-A281-4EC9D020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E7661-B6FE-4A17-A1C4-9357EA09B5E1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Everyone expected to be joined to their squad’s “party line” throughout the event</a:t>
            </a:r>
          </a:p>
          <a:p>
            <a:r>
              <a:rPr lang="en-US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330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4D50-F5C2-4415-A860-DF7EA26F63B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7494" y="3159480"/>
            <a:ext cx="7891349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members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229384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E6B5-A029-4FE0-8861-522BB52A5A7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sign in the dark&#10;&#10;Description automatically generated">
            <a:extLst>
              <a:ext uri="{FF2B5EF4-FFF2-40B4-BE49-F238E27FC236}">
                <a16:creationId xmlns:a16="http://schemas.microsoft.com/office/drawing/2014/main" id="{5D4E0EBD-8BF8-4F09-B13C-170B0795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48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9CF1C-C970-4313-8134-06AD858A55AA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E43B56C-7F7F-4CEC-AB07-321A23074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5BD8A-C7E8-42B4-87F7-FD347481394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sign in the dark&#10;&#10;Description automatically generated">
            <a:extLst>
              <a:ext uri="{FF2B5EF4-FFF2-40B4-BE49-F238E27FC236}">
                <a16:creationId xmlns:a16="http://schemas.microsoft.com/office/drawing/2014/main" id="{BF639773-8295-4BBC-B21A-E2A3FE31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1" name="Picture 10" descr="Work tools and supplies">
            <a:extLst>
              <a:ext uri="{FF2B5EF4-FFF2-40B4-BE49-F238E27FC236}">
                <a16:creationId xmlns:a16="http://schemas.microsoft.com/office/drawing/2014/main" id="{BB5A04E4-E2D0-4F0A-89F9-04F056FB5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2" y="3651177"/>
            <a:ext cx="4177903" cy="27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7C8A2-E709-47BE-B8B4-B5BC43D1B3FF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10" name="Picture 9" descr="A sign in the dark&#10;&#10;Description automatically generated">
            <a:extLst>
              <a:ext uri="{FF2B5EF4-FFF2-40B4-BE49-F238E27FC236}">
                <a16:creationId xmlns:a16="http://schemas.microsoft.com/office/drawing/2014/main" id="{70D4DB42-54DD-4C57-85ED-404D1F08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Kick Off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Midday Break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Wrap Up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Schedule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All times Pacific Daylight Time (UTC-7)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2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Check the Files tab of the General channel for the </a:t>
            </a:r>
            <a:r>
              <a:rPr lang="en-US" sz="4400" dirty="0" err="1">
                <a:cs typeface="Segoe UI Light" panose="020B0502040204020203" pitchFamily="34" charset="0"/>
              </a:rPr>
              <a:t>SquadFormation.XLST</a:t>
            </a:r>
            <a:r>
              <a:rPr lang="en-US" sz="4400" dirty="0">
                <a:cs typeface="Segoe UI Light" panose="020B0502040204020203" pitchFamily="34" charset="0"/>
              </a:rPr>
              <a:t> file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Squad 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Let’s split up into squads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What Is What The Hack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Driven</a:t>
            </a:r>
            <a:endParaRPr lang="en-US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Built from the ground up to be delivered virtually with Microsoft Teams</a:t>
            </a:r>
          </a:p>
        </p:txBody>
      </p:sp>
      <p:pic>
        <p:nvPicPr>
          <p:cNvPr id="5" name="Picture 4" descr="A sign in the dark&#10;&#10;Description automatically generated">
            <a:extLst>
              <a:ext uri="{FF2B5EF4-FFF2-40B4-BE49-F238E27FC236}">
                <a16:creationId xmlns:a16="http://schemas.microsoft.com/office/drawing/2014/main" id="{7360ABCE-AF26-334C-8CC2-35C8A151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751B2-F7CE-4640-AE8A-EE681A53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7" y="2613805"/>
            <a:ext cx="9187404" cy="4016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284058"/>
            <a:ext cx="976860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Step 1: Join the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964590" y="546524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041774" y="405843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343755" y="483852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841945" y="379688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424815" y="4910855"/>
            <a:ext cx="208324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18376636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AECFBC-2A8C-4E9E-8E45-FCCAD8C93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5"/>
          <a:stretch/>
        </p:blipFill>
        <p:spPr>
          <a:xfrm>
            <a:off x="478054" y="1565790"/>
            <a:ext cx="4199657" cy="4147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4869" y="4545927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squad something unique and fun, but prefix with your table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Step 2: Create a Channel for your table’s squad!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386366" y="5779801"/>
            <a:ext cx="11574260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-- join code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449803" y="4462309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AA1C9FA0BC748BB09321A4F632E0C" ma:contentTypeVersion="14" ma:contentTypeDescription="Create a new document." ma:contentTypeScope="" ma:versionID="305773f218e00fb18c6979e1e5305cb6">
  <xsd:schema xmlns:xsd="http://www.w3.org/2001/XMLSchema" xmlns:xs="http://www.w3.org/2001/XMLSchema" xmlns:p="http://schemas.microsoft.com/office/2006/metadata/properties" xmlns:ns1="http://schemas.microsoft.com/sharepoint/v3" xmlns:ns2="760c5ad1-7eb0-4223-9135-1a1711a44393" xmlns:ns3="fcaf1dcc-510e-4b6a-83f9-dd84f178c28c" targetNamespace="http://schemas.microsoft.com/office/2006/metadata/properties" ma:root="true" ma:fieldsID="35841a96cbef207b1a9f915ababc185c" ns1:_="" ns2:_="" ns3:_="">
    <xsd:import namespace="http://schemas.microsoft.com/sharepoint/v3"/>
    <xsd:import namespace="760c5ad1-7eb0-4223-9135-1a1711a44393"/>
    <xsd:import namespace="fcaf1dcc-510e-4b6a-83f9-dd84f178c2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c5ad1-7eb0-4223-9135-1a1711a44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f1dcc-510e-4b6a-83f9-dd84f178c2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6F33356-D27B-4F59-AC25-9C994AADE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0c5ad1-7eb0-4223-9135-1a1711a44393"/>
    <ds:schemaRef ds:uri="fcaf1dcc-510e-4b6a-83f9-dd84f178c2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Microsoft Office PowerPoint</Application>
  <PresentationFormat>Widescreen</PresentationFormat>
  <Paragraphs>176</Paragraphs>
  <Slides>26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26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Consolas</vt:lpstr>
      <vt:lpstr>Courier New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WHITE TEMPLATE</vt:lpstr>
      <vt:lpstr>5_5-30660_TR21_BO_CT_Template</vt:lpstr>
      <vt:lpstr>&lt;Insert Hack Name Here&gt;</vt:lpstr>
      <vt:lpstr>PowerPoint Presentation</vt:lpstr>
      <vt:lpstr>PowerPoint Presentation</vt:lpstr>
      <vt:lpstr>Community Driven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2021-07-21T03:45:28Z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0x01010025EAA1C9FA0BC748BB09321A4F632E0C</vt:lpwstr>
  </property>
</Properties>
</file>